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5" r:id="rId3"/>
    <p:sldId id="258" r:id="rId4"/>
    <p:sldId id="266" r:id="rId5"/>
    <p:sldId id="267" r:id="rId6"/>
    <p:sldId id="270" r:id="rId7"/>
    <p:sldId id="262" r:id="rId8"/>
    <p:sldId id="269" r:id="rId9"/>
    <p:sldId id="263" r:id="rId10"/>
    <p:sldId id="264" r:id="rId11"/>
    <p:sldId id="268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2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599" autoAdjust="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36A7C-3C56-4704-982A-C759482B7EE7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D0344-452A-4382-9FF2-B9139EFB9C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9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D0344-452A-4382-9FF2-B9139EFB9C3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64331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КРАСНОСЕЛЬЦЕВСКОЕ СЕЛЬСКОЕ ПОСЕЛЕНИЕ</a:t>
            </a:r>
            <a:endParaRPr lang="ru-RU" sz="2800" dirty="0"/>
          </a:p>
        </p:txBody>
      </p:sp>
      <p:pic>
        <p:nvPicPr>
          <p:cNvPr id="5" name="Unknown Artist - Мы едины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2606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дом\Desktop\к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57686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0"/>
            <a:ext cx="478631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86124"/>
            <a:ext cx="250033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7" y="3286124"/>
            <a:ext cx="22859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7" y="5000636"/>
            <a:ext cx="228598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997839"/>
            <a:ext cx="5143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Пускай между всеми народами будут мир и согласие! Я от всего сердца желаю, чтобы все мы стали дружнее и терпимее друг к другу, ведь каждый народ ценен и важен! Желаю всем только добра, понимания, гармонии и, конечно, счастья!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571868" y="214290"/>
            <a:ext cx="3500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</a:rPr>
              <a:t>С.В.Телитченко</a:t>
            </a:r>
            <a:r>
              <a:rPr lang="ru-RU" sz="2000" dirty="0" smtClean="0">
                <a:solidFill>
                  <a:srgbClr val="C00000"/>
                </a:solidFill>
              </a:rPr>
              <a:t>  директор 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МКУК </a:t>
            </a:r>
            <a:r>
              <a:rPr lang="ru-RU" sz="2000" dirty="0" err="1" smtClean="0">
                <a:solidFill>
                  <a:srgbClr val="C00000"/>
                </a:solidFill>
              </a:rPr>
              <a:t>Красносельский</a:t>
            </a:r>
            <a:r>
              <a:rPr lang="ru-RU" sz="2000" dirty="0" smtClean="0">
                <a:solidFill>
                  <a:srgbClr val="C00000"/>
                </a:solidFill>
              </a:rPr>
              <a:t> СДК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день нар ед\Светлана Викторовна Телитченко - директо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3082731" cy="32478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s://sun9-45.userapi.com/C-DvgM51vYazHKkKTmUGUcIShLUu4Lc1bGGudA/dc5m_OpSnc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sun9-45.userapi.com/C-DvgM51vYazHKkKTmUGUcIShLUu4Lc1bGGudA/dc5m_OpSnc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216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Klub\Desktop\koroljov_g.v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301" y="357368"/>
            <a:ext cx="3736757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0496" y="357166"/>
            <a:ext cx="464347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FF0000"/>
                </a:solidFill>
              </a:rPr>
              <a:t>Уважаемые земляки!</a:t>
            </a:r>
            <a:r>
              <a:rPr lang="ru-RU" sz="1600" b="1" dirty="0" smtClean="0">
                <a:solidFill>
                  <a:srgbClr val="FF0000"/>
                </a:solidFill>
              </a:rPr>
              <a:t/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Примите искренние поздравления с Днем народного единства!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 smtClean="0"/>
          </a:p>
          <a:p>
            <a:r>
              <a:rPr lang="ru-RU" sz="1400" b="1" dirty="0" smtClean="0"/>
              <a:t>4 ноября наша страна отмечает один из главных государственных праздников - День народного единства. Этот праздник – дань уважения славному прошлому нашего Отечества и символ веры в его завтрашний день. Общие цели не раз объединяли многонациональный народ России, встававший на защиту независимости страны, помогали выжить в труднейших условиях, давали стимул к дальнейшему созиданию. Сегодня важно помнить что, только объединившись, мы сможем поднять экономику, перейти к развитию производства и решению многих социальных задач, а значит сделать нашу Родину сильной и процветающей.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4786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4214818"/>
            <a:ext cx="4786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Пусть сплоченность, общенациональное согласие и созидательная энергия жителей нашего поселения обеспечат мир и спокойствие, будет залогом динамичного развития села и всего нашего государства.</a:t>
            </a:r>
            <a:br>
              <a:rPr lang="ru-RU" sz="1400" b="1" dirty="0" smtClean="0"/>
            </a:br>
            <a:r>
              <a:rPr lang="ru-RU" sz="1400" b="1" dirty="0" smtClean="0"/>
              <a:t>В этот праздничный день от всей души желаем вам, вашим семьям здоровья и благополучия, стабильности и процветания! Пусть труд каждого из нас служит добру, миру и согласию в нашем общем доме – России!</a:t>
            </a:r>
            <a:br>
              <a:rPr lang="ru-RU"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FF0000"/>
                </a:solidFill>
              </a:rPr>
              <a:t>Глава сельского поселения: В.Г. Королёв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к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77867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Разгадайте кроссворд  и получите ответ на вопрос – ЧТО ВО ВСЕ ВРЕМЕНА ПОМОГАЛО НАРОДУ СПРАВИТЬСЯ С ТРУДНОСТЯМИ?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1.    Как историки называют время в истории России с 1598 по 1613 год?  </a:t>
            </a:r>
            <a:br>
              <a:rPr lang="ru-RU" sz="1200" b="1" dirty="0" smtClean="0"/>
            </a:br>
            <a:r>
              <a:rPr lang="ru-RU" sz="1200" b="1" dirty="0" smtClean="0"/>
              <a:t>2.    Каким днём календаря считается 4 ноября? </a:t>
            </a:r>
            <a:br>
              <a:rPr lang="ru-RU" sz="1200" b="1" dirty="0" smtClean="0"/>
            </a:br>
            <a:r>
              <a:rPr lang="ru-RU" sz="1200" b="1" dirty="0" smtClean="0"/>
              <a:t>3.     При каком президенте был учреждён официальный праздник «День народного единства»? </a:t>
            </a:r>
            <a:br>
              <a:rPr lang="ru-RU" sz="1200" b="1" dirty="0" smtClean="0"/>
            </a:br>
            <a:r>
              <a:rPr lang="ru-RU" sz="1200" b="1" dirty="0" smtClean="0"/>
              <a:t>4.     Династия правителей, взошедшая на престол после окончания Смутного времени? </a:t>
            </a:r>
            <a:br>
              <a:rPr lang="ru-RU" sz="1200" b="1" dirty="0" smtClean="0"/>
            </a:br>
            <a:r>
              <a:rPr lang="ru-RU" sz="1200" b="1" dirty="0" smtClean="0"/>
              <a:t>5.     Кто в новейшей истории выступил с предложением сделать 4 ноября праздничным днём? </a:t>
            </a:r>
            <a:br>
              <a:rPr lang="ru-RU" sz="1200" b="1" dirty="0" smtClean="0"/>
            </a:br>
            <a:r>
              <a:rPr lang="ru-RU" sz="1200" b="1" dirty="0" smtClean="0"/>
              <a:t>6.     Какую должность в городе занимал Минин во время польской интервенции 1612 года?</a:t>
            </a:r>
            <a:br>
              <a:rPr lang="ru-RU" sz="1200" b="1" dirty="0" smtClean="0"/>
            </a:br>
            <a:r>
              <a:rPr lang="ru-RU" sz="1200" b="1" dirty="0" smtClean="0"/>
              <a:t>7.     Династия правителей, оборвавшаяся со смертью Ивана IV Грозного? </a:t>
            </a:r>
            <a:br>
              <a:rPr lang="ru-RU" sz="1200" b="1" dirty="0" smtClean="0"/>
            </a:br>
            <a:r>
              <a:rPr lang="ru-RU" sz="1200" b="1" dirty="0" smtClean="0"/>
              <a:t>8.     Имя Патриарха Московского и всея /Руси в 1612 году? </a:t>
            </a:r>
            <a:br>
              <a:rPr lang="ru-RU" sz="1200" b="1" dirty="0" smtClean="0"/>
            </a:br>
            <a:endParaRPr lang="ru-RU" sz="1200" b="1" dirty="0"/>
          </a:p>
        </p:txBody>
      </p:sp>
      <p:pic>
        <p:nvPicPr>
          <p:cNvPr id="10242" name="Picture 2" descr="C:\Users\дом\Desktop\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818662" cy="431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00175"/>
            <a:ext cx="764386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3200" b="1" dirty="0" smtClean="0"/>
              <a:t>    Смутно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    Праз</a:t>
            </a:r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r>
              <a:rPr lang="ru-RU" sz="3200" b="1" dirty="0" smtClean="0"/>
              <a:t>ничный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    Пут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/>
              <a:t>н</a:t>
            </a:r>
          </a:p>
          <a:p>
            <a:pPr marL="342900" indent="-342900">
              <a:buAutoNum type="arabicPeriod"/>
            </a:pPr>
            <a:r>
              <a:rPr lang="ru-RU" sz="3200" b="1" dirty="0" smtClean="0"/>
              <a:t>    Рома</a:t>
            </a:r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r>
              <a:rPr lang="ru-RU" sz="3200" b="1" dirty="0" smtClean="0"/>
              <a:t>овы</a:t>
            </a:r>
          </a:p>
          <a:p>
            <a:pPr marL="342900" indent="-342900"/>
            <a:r>
              <a:rPr lang="ru-RU" sz="3200" b="1" dirty="0" smtClean="0"/>
              <a:t>5.     Алек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3200" b="1" dirty="0" smtClean="0"/>
              <a:t>ий II</a:t>
            </a:r>
          </a:p>
          <a:p>
            <a:pPr marL="342900" indent="-342900"/>
            <a:r>
              <a:rPr lang="ru-RU" sz="3200" b="1" dirty="0" smtClean="0"/>
              <a:t>6.     Старос</a:t>
            </a:r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ru-RU" sz="3200" b="1" dirty="0" smtClean="0"/>
              <a:t>а</a:t>
            </a:r>
          </a:p>
          <a:p>
            <a:pPr marL="342900" indent="-342900"/>
            <a:r>
              <a:rPr lang="ru-RU" sz="3200" b="1" dirty="0" smtClean="0"/>
              <a:t>7.     Рюрико</a:t>
            </a:r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r>
              <a:rPr lang="ru-RU" sz="3200" b="1" dirty="0" smtClean="0"/>
              <a:t>ичи</a:t>
            </a:r>
          </a:p>
          <a:p>
            <a:pPr marL="342900" indent="-342900"/>
            <a:r>
              <a:rPr lang="ru-RU" sz="3200" b="1" dirty="0" smtClean="0"/>
              <a:t>8.     </a:t>
            </a:r>
            <a:r>
              <a:rPr lang="ru-RU" sz="3200" b="1" dirty="0" err="1" smtClean="0"/>
              <a:t>Герм</a:t>
            </a:r>
            <a:r>
              <a:rPr lang="ru-RU" sz="3200" b="1" dirty="0" err="1" smtClean="0">
                <a:solidFill>
                  <a:srgbClr val="FF0000"/>
                </a:solidFill>
              </a:rPr>
              <a:t>о</a:t>
            </a:r>
            <a:r>
              <a:rPr lang="ru-RU" sz="3200" b="1" dirty="0" err="1" smtClean="0"/>
              <a:t>ген</a:t>
            </a:r>
            <a:endParaRPr lang="ru-RU" sz="3200" b="1" dirty="0" smtClean="0"/>
          </a:p>
          <a:p>
            <a:pPr marL="342900" indent="-342900"/>
            <a:endParaRPr lang="ru-RU" sz="1600" b="1" dirty="0" smtClean="0"/>
          </a:p>
          <a:p>
            <a:pPr marL="342900" indent="-342900"/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428604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</a:rPr>
              <a:t>ПРОВЕРЬ СЕБЯ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80"/>
                            </p:stCondLst>
                            <p:childTnLst>
                              <p:par>
                                <p:cTn id="3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20"/>
                            </p:stCondLst>
                            <p:childTnLst>
                              <p:par>
                                <p:cTn id="4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40"/>
                            </p:stCondLst>
                            <p:childTnLst>
                              <p:par>
                                <p:cTn id="5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ds03.infourok.ru/uploads/ex/0f95/0005ef7c-0be1e05d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3.infourok.ru/uploads/ex/0f95/0005ef7c-0be1e05d/img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857224" y="285729"/>
            <a:ext cx="60007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 ВСЕ ВРЕМЕНА ПОМОГАЛО НАРОДУ СПРАВИТЬСЯ С ТРУДНОСТЯМИ    </a:t>
            </a:r>
            <a:r>
              <a:rPr lang="ru-RU" sz="3200" b="1" dirty="0" smtClean="0">
                <a:solidFill>
                  <a:srgbClr val="FF0000"/>
                </a:solidFill>
              </a:rPr>
              <a:t>ЕДИНСТВО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\Desktop\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24" y="0"/>
            <a:ext cx="9164424" cy="6935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00240"/>
            <a:ext cx="3643338" cy="2571768"/>
          </a:xfrm>
          <a:prstGeom prst="rect">
            <a:avLst/>
          </a:prstGeom>
          <a:noFill/>
        </p:spPr>
      </p:pic>
      <p:pic>
        <p:nvPicPr>
          <p:cNvPr id="3077" name="Picture 5" descr="F:\день нар ед\SAM_0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786082" cy="1785950"/>
          </a:xfrm>
          <a:prstGeom prst="rect">
            <a:avLst/>
          </a:prstGeom>
          <a:noFill/>
        </p:spPr>
      </p:pic>
      <p:pic>
        <p:nvPicPr>
          <p:cNvPr id="3078" name="Picture 6" descr="F:\день нар ед\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42852"/>
            <a:ext cx="2786082" cy="1785926"/>
          </a:xfrm>
          <a:prstGeom prst="rect">
            <a:avLst/>
          </a:prstGeom>
          <a:noFill/>
        </p:spPr>
      </p:pic>
      <p:pic>
        <p:nvPicPr>
          <p:cNvPr id="3079" name="Picture 7" descr="F:\день нар ед\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28" y="142852"/>
            <a:ext cx="3000428" cy="1793872"/>
          </a:xfrm>
          <a:prstGeom prst="rect">
            <a:avLst/>
          </a:prstGeom>
          <a:noFill/>
        </p:spPr>
      </p:pic>
      <p:pic>
        <p:nvPicPr>
          <p:cNvPr id="3080" name="Picture 8" descr="F:\день нар ед\ф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214554"/>
            <a:ext cx="2181225" cy="2181225"/>
          </a:xfrm>
          <a:prstGeom prst="rect">
            <a:avLst/>
          </a:prstGeom>
          <a:noFill/>
        </p:spPr>
      </p:pic>
      <p:pic>
        <p:nvPicPr>
          <p:cNvPr id="3081" name="Picture 9" descr="F:\день нар ед\i (6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285992"/>
            <a:ext cx="2181225" cy="2181225"/>
          </a:xfrm>
          <a:prstGeom prst="rect">
            <a:avLst/>
          </a:prstGeom>
          <a:noFill/>
        </p:spPr>
      </p:pic>
      <p:pic>
        <p:nvPicPr>
          <p:cNvPr id="3082" name="Picture 10" descr="F:\день нар ед\i (1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643447"/>
            <a:ext cx="2714644" cy="2000263"/>
          </a:xfrm>
          <a:prstGeom prst="rect">
            <a:avLst/>
          </a:prstGeom>
          <a:noFill/>
        </p:spPr>
      </p:pic>
      <p:pic>
        <p:nvPicPr>
          <p:cNvPr id="3083" name="Picture 11" descr="F:\день нар ед\i (35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2" y="4676775"/>
            <a:ext cx="2324101" cy="1966935"/>
          </a:xfrm>
          <a:prstGeom prst="rect">
            <a:avLst/>
          </a:prstGeom>
          <a:noFill/>
        </p:spPr>
      </p:pic>
      <p:pic>
        <p:nvPicPr>
          <p:cNvPr id="3084" name="Picture 12" descr="F:\день нар ед\i (15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4643446"/>
            <a:ext cx="3071834" cy="203041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\Desktop\к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95</Words>
  <Application>Microsoft Office PowerPoint</Application>
  <PresentationFormat>Экран (4:3)</PresentationFormat>
  <Paragraphs>20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admin</cp:lastModifiedBy>
  <cp:revision>79</cp:revision>
  <dcterms:created xsi:type="dcterms:W3CDTF">2020-11-04T09:51:00Z</dcterms:created>
  <dcterms:modified xsi:type="dcterms:W3CDTF">2020-11-05T11:55:56Z</dcterms:modified>
</cp:coreProperties>
</file>