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85" r:id="rId6"/>
    <p:sldId id="290" r:id="rId7"/>
    <p:sldId id="265" r:id="rId8"/>
    <p:sldId id="264" r:id="rId9"/>
    <p:sldId id="271" r:id="rId10"/>
    <p:sldId id="288" r:id="rId11"/>
    <p:sldId id="268" r:id="rId12"/>
    <p:sldId id="289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8" d="100"/>
          <a:sy n="108" d="100"/>
        </p:scale>
        <p:origin x="-78" y="-45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30" name="Picture 4" descr="https://nantes.ufcquechoisir.fr/wp-content/uploads/sites/74/2017/02/Img_1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0793" y="3854012"/>
            <a:ext cx="1516007" cy="105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D0F6B31-DCB0-42EE-A0AC-94527D62D1BE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349B9A-95CF-411B-8896-951FBA4BB82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5" name="Picture 4" descr="https://i.zacademic.com/img/big/uk-the-big-medical-dictionary-2018/orthostatic-table-1.jpg"/>
          <p:cNvPicPr>
            <a:picLocks noChangeAspect="1" noChangeArrowheads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 flipH="1">
            <a:off x="107504" y="3586305"/>
            <a:ext cx="4104456" cy="145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Рамка 16"/>
          <p:cNvSpPr/>
          <p:nvPr userDrawn="1"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амка 7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85720" y="785800"/>
            <a:ext cx="8553480" cy="2571768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rmAutofit/>
          </a:bodyPr>
          <a:lstStyle/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МКУК </a:t>
            </a:r>
            <a:r>
              <a:rPr lang="ru-RU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Красносельский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СДК ВИКТОРИНА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/>
            </a:r>
            <a:b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</a:b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«Символы России»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latin typeface="+mn-lt"/>
              </a:rPr>
              <a:t>Составитель</a:t>
            </a: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: ТЕЛИТЧЕНКО СВЕТЛАНА ВИКТОРОВНА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МКУК КРАСНОСЕЛЬСКИЙ СДК</a:t>
            </a:r>
            <a:endParaRPr lang="ru-RU" sz="18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573806" y="4572014"/>
            <a:ext cx="432000" cy="432000"/>
          </a:xfrm>
          <a:prstGeom prst="rect">
            <a:avLst/>
          </a:prstGeom>
          <a:noFill/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881" y="1264331"/>
            <a:ext cx="245362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путешественники, чтобы знать, в каких странах побывали</a:t>
            </a:r>
            <a:endParaRPr lang="ru-RU" sz="1000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48704" y="1214428"/>
            <a:ext cx="2571768" cy="328614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Самые </a:t>
            </a:r>
            <a:r>
              <a:rPr lang="ru-RU" sz="1400" dirty="0"/>
              <a:t>первые гербы появились в Западной Европе в средние века. Это были личные знаки рыцарей, которые ставили на боевых щитах, а также на </a:t>
            </a:r>
            <a:r>
              <a:rPr lang="ru-RU" sz="1400" dirty="0" smtClean="0"/>
              <a:t>шлемах, </a:t>
            </a:r>
            <a:r>
              <a:rPr lang="ru-RU" sz="1400" dirty="0"/>
              <a:t>флагах и попонах лошадей. Они помогали закованным с головы до ног воинам различать друг друга на </a:t>
            </a:r>
            <a:r>
              <a:rPr lang="ru-RU" sz="1400" dirty="0" smtClean="0"/>
              <a:t>расстоянии. Герб был знаком чести и рода. </a:t>
            </a:r>
            <a:r>
              <a:rPr lang="ru-RU" sz="1400" dirty="0" smtClean="0">
                <a:solidFill>
                  <a:srgbClr val="FF0000"/>
                </a:solidFill>
              </a:rPr>
              <a:t>Правильный ответ-5 баллов</a:t>
            </a:r>
          </a:p>
          <a:p>
            <a:pPr algn="ctr"/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41881" y="2151714"/>
            <a:ext cx="245362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рыцари, чтобы различать </a:t>
            </a:r>
            <a:r>
              <a:rPr lang="ru-RU" sz="1400" dirty="0" smtClean="0"/>
              <a:t>войска</a:t>
            </a:r>
            <a:endParaRPr lang="ru-RU" sz="10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41881" y="3039097"/>
            <a:ext cx="245362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/>
              <a:t>главы государств, чтобы обозначить свою территорию</a:t>
            </a:r>
            <a:endParaRPr lang="ru-RU" sz="11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41881" y="3926480"/>
            <a:ext cx="245362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жители, чтобы не перепутать города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Кто первыми начали придумывать гербы?</a:t>
            </a:r>
            <a:endParaRPr lang="ru-RU" dirty="0"/>
          </a:p>
        </p:txBody>
      </p:sp>
      <p:pic>
        <p:nvPicPr>
          <p:cNvPr id="7170" name="Picture 2" descr="https://images.crafta.ua/collecting-items/f8df03b468982ab44be3702f727b189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91630"/>
            <a:ext cx="1440160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592663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6" grpId="0" animBg="1"/>
      <p:bldP spid="11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karandashchelny.ru/a/karandash/files/userfiles/images/catalog/08aa8edc-9801-11e8-844d-0c5b8f279a64_08aa8ede-9801-11e8-844d-0c5b8f279a64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9582"/>
            <a:ext cx="2659329" cy="371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573806" y="4572014"/>
            <a:ext cx="432000" cy="432000"/>
          </a:xfrm>
          <a:prstGeom prst="rect">
            <a:avLst/>
          </a:prstGeom>
          <a:noFill/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6148" y="1131590"/>
            <a:ext cx="2428892" cy="86409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Марш на вынос флага </a:t>
            </a:r>
            <a:endParaRPr lang="ru-RU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48" y="3929072"/>
            <a:ext cx="2428892" cy="80291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музыкальное произведение для исполнения на всех праздниках</a:t>
            </a:r>
            <a:endParaRPr lang="ru-RU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48704" y="1214428"/>
            <a:ext cx="2571768" cy="328614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+mj-lt"/>
              </a:rPr>
              <a:t>Государственный</a:t>
            </a:r>
            <a:r>
              <a:rPr lang="ru-RU" sz="1200" dirty="0" smtClean="0">
                <a:solidFill>
                  <a:schemeClr val="tx1"/>
                </a:solidFill>
                <a:latin typeface="+mj-lt"/>
              </a:rPr>
              <a:t> гимн (также национальный гимн, национальная песня) —торжественная патриотическая музыкальная композиция, признанная правительством страны одним из государственных символом в качестве официальной национальной песни. Один из официальных государственных символов Российской Федерации, наряду с флагом и гербом </a:t>
            </a:r>
            <a:r>
              <a:rPr lang="ru-RU" sz="1200" dirty="0" smtClean="0">
                <a:solidFill>
                  <a:srgbClr val="FF0000"/>
                </a:solidFill>
              </a:rPr>
              <a:t>Правильный ответ-5 баллов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86148" y="2122926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торжественная песня, прославляющая </a:t>
            </a:r>
            <a:r>
              <a:rPr lang="ru-RU" sz="1400" dirty="0" smtClean="0"/>
              <a:t>страну</a:t>
            </a:r>
            <a:endParaRPr lang="ru-RU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91785" y="3025999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/>
              <a:t>торжественная песня о наших достижениях</a:t>
            </a:r>
            <a:endParaRPr lang="ru-RU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Что такое гимн страны?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6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1400168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Подсчитайте ваши результаты .  </a:t>
            </a:r>
            <a:r>
              <a:rPr lang="ru-RU" sz="4000" dirty="0" smtClean="0">
                <a:solidFill>
                  <a:srgbClr val="FF0000"/>
                </a:solidFill>
              </a:rPr>
              <a:t>5</a:t>
            </a:r>
            <a:r>
              <a:rPr lang="ru-RU" sz="4000" dirty="0" smtClean="0">
                <a:solidFill>
                  <a:srgbClr val="FF0000"/>
                </a:solidFill>
              </a:rPr>
              <a:t>0 </a:t>
            </a:r>
            <a:r>
              <a:rPr lang="ru-RU" sz="4000" dirty="0" smtClean="0">
                <a:solidFill>
                  <a:srgbClr val="FF0000"/>
                </a:solidFill>
              </a:rPr>
              <a:t>баллов  </a:t>
            </a:r>
            <a:r>
              <a:rPr lang="ru-RU" sz="1400" dirty="0" smtClean="0">
                <a:solidFill>
                  <a:srgbClr val="FF0000"/>
                </a:solidFill>
              </a:rPr>
              <a:t>Поздравляем Вас с заслуженной победой в конкурсе! Желаем не останавливаться на достигнутом, всегда двигаться вперед, покорять любые вершины.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дом\Desktop\cef258s-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643056"/>
            <a:ext cx="3143272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573806" y="4572014"/>
            <a:ext cx="432000" cy="432000"/>
          </a:xfrm>
          <a:prstGeom prst="rect">
            <a:avLst/>
          </a:prstGeom>
          <a:noFill/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1285866"/>
            <a:ext cx="2664296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При Александре </a:t>
            </a:r>
            <a:endParaRPr lang="ru-RU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2143122"/>
            <a:ext cx="2664296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При Петре 1</a:t>
            </a:r>
            <a:endParaRPr lang="ru-RU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48704" y="1214428"/>
            <a:ext cx="2571768" cy="328614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впервые </a:t>
            </a:r>
            <a:r>
              <a:rPr lang="ru-RU" sz="1600" dirty="0" err="1" smtClean="0"/>
              <a:t>триколор</a:t>
            </a:r>
            <a:r>
              <a:rPr lang="ru-RU" sz="1600" dirty="0" smtClean="0"/>
              <a:t> приобрел официальный статус российского флага в 1896г При Николае 2</a:t>
            </a:r>
          </a:p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ПРАВИЛЬНЫЙ ОТВЕТ 5 БАЛЛОВ</a:t>
            </a:r>
          </a:p>
          <a:p>
            <a:pPr algn="ctr"/>
            <a:endParaRPr lang="ru-RU" sz="1600" b="1" dirty="0" smtClean="0">
              <a:solidFill>
                <a:sysClr val="windowText" lastClr="000000"/>
              </a:solidFill>
            </a:endParaRPr>
          </a:p>
          <a:p>
            <a:pPr algn="ctr"/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31840" y="3929072"/>
            <a:ext cx="2664296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 1896г При Николае </a:t>
            </a:r>
            <a:r>
              <a:rPr lang="ru-RU" sz="1400" dirty="0" smtClean="0"/>
              <a:t>2</a:t>
            </a:r>
            <a:endParaRPr lang="ru-RU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31840" y="3000378"/>
            <a:ext cx="2664296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Анны </a:t>
            </a:r>
            <a:r>
              <a:rPr lang="ru-RU" sz="1400" dirty="0" err="1" smtClean="0"/>
              <a:t>Иоановны</a:t>
            </a:r>
            <a:endParaRPr lang="ru-RU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Когда впервые </a:t>
            </a:r>
            <a:r>
              <a:rPr lang="ru-RU" sz="2400" dirty="0" err="1" smtClean="0"/>
              <a:t>триколор</a:t>
            </a:r>
            <a:r>
              <a:rPr lang="ru-RU" sz="2400" dirty="0" smtClean="0"/>
              <a:t> приобрел официальный статус российского флага?</a:t>
            </a:r>
            <a:endParaRPr lang="ru-RU" sz="2400" b="1" dirty="0">
              <a:ln w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7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573806" y="4572014"/>
            <a:ext cx="432000" cy="432000"/>
          </a:xfrm>
          <a:prstGeom prst="rect">
            <a:avLst/>
          </a:prstGeom>
          <a:noFill/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68256" y="2143122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флаг </a:t>
            </a:r>
            <a:r>
              <a:rPr lang="ru-RU" dirty="0" smtClean="0"/>
              <a:t>необходим для украшения башен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68256" y="3857634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флаг развевается над городом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48704" y="1214428"/>
            <a:ext cx="2571768" cy="328614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Флаг</a:t>
            </a:r>
            <a:r>
              <a:rPr lang="ru-RU" dirty="0"/>
              <a:t> государства - это его символ (наряду с гербом и гимном</a:t>
            </a:r>
            <a:r>
              <a:rPr lang="ru-RU" dirty="0" smtClean="0"/>
              <a:t>)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Правильный ответ-5 баллов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68256" y="1285866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флаг </a:t>
            </a:r>
            <a:r>
              <a:rPr lang="ru-RU" dirty="0" smtClean="0"/>
              <a:t>это символ государства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70434" y="3000378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флаг разделяет границы государств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Для чего нужен </a:t>
            </a:r>
            <a:r>
              <a:rPr lang="ru-RU" sz="2400" b="1" dirty="0"/>
              <a:t>флаг</a:t>
            </a:r>
            <a:r>
              <a:rPr lang="ru-RU" sz="2400" b="1" dirty="0" smtClean="0"/>
              <a:t>?</a:t>
            </a:r>
            <a:endParaRPr lang="ru-RU" sz="2400" dirty="0"/>
          </a:p>
        </p:txBody>
      </p:sp>
      <p:pic>
        <p:nvPicPr>
          <p:cNvPr id="12290" name="Picture 2" descr="https://pro.culture.ru/uploads/28cec68a6e419f071554c539fa6e2ec5_w300_h20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707654"/>
            <a:ext cx="2857500" cy="19145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5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248704" y="1214428"/>
            <a:ext cx="2571768" cy="328614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Государственный </a:t>
            </a:r>
            <a:r>
              <a:rPr lang="ru-RU" sz="1400" b="1" dirty="0"/>
              <a:t>флаг Российской Федерации </a:t>
            </a:r>
            <a:r>
              <a:rPr lang="ru-RU" sz="1400" dirty="0"/>
              <a:t>представляет собой прямоугольное полотнище из трех одинаковых по размеру горизонтальных полос: верхняя – </a:t>
            </a:r>
            <a:r>
              <a:rPr lang="ru-RU" sz="1400" dirty="0" smtClean="0"/>
              <a:t>белого (мир</a:t>
            </a:r>
            <a:r>
              <a:rPr lang="ru-RU" sz="1400" dirty="0"/>
              <a:t>, </a:t>
            </a:r>
            <a:r>
              <a:rPr lang="ru-RU" sz="1400" dirty="0" smtClean="0"/>
              <a:t>чистота, надежда), </a:t>
            </a:r>
            <a:r>
              <a:rPr lang="ru-RU" sz="1400" dirty="0"/>
              <a:t>средняя – синего </a:t>
            </a:r>
            <a:r>
              <a:rPr lang="ru-RU" sz="1400" dirty="0" smtClean="0"/>
              <a:t>(</a:t>
            </a:r>
            <a:r>
              <a:rPr lang="ru-RU" sz="1400" dirty="0"/>
              <a:t>цвет безоблачного мирного неба, верности и </a:t>
            </a:r>
            <a:r>
              <a:rPr lang="ru-RU" sz="1400" dirty="0" smtClean="0"/>
              <a:t>правды) и </a:t>
            </a:r>
            <a:r>
              <a:rPr lang="ru-RU" sz="1400" dirty="0"/>
              <a:t>нижняя – красного </a:t>
            </a:r>
            <a:r>
              <a:rPr lang="ru-RU" sz="1400" dirty="0" smtClean="0"/>
              <a:t>цвета (огонь </a:t>
            </a:r>
            <a:r>
              <a:rPr lang="ru-RU" sz="1400" dirty="0"/>
              <a:t>и </a:t>
            </a:r>
            <a:r>
              <a:rPr lang="ru-RU" sz="1400" dirty="0" smtClean="0"/>
              <a:t>отвага).</a:t>
            </a:r>
            <a:r>
              <a:rPr lang="ru-RU" sz="1400" dirty="0" smtClean="0">
                <a:solidFill>
                  <a:srgbClr val="FF0000"/>
                </a:solidFill>
              </a:rPr>
              <a:t> Правильный ответ-5 баллов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68256" y="3040882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белая, синяя, красная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pic>
        <p:nvPicPr>
          <p:cNvPr id="12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573806" y="4572014"/>
            <a:ext cx="432000" cy="432000"/>
          </a:xfrm>
          <a:prstGeom prst="rect">
            <a:avLst/>
          </a:prstGeom>
          <a:noFill/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6148" y="1258410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синяя, красная , </a:t>
            </a:r>
            <a:r>
              <a:rPr lang="ru-RU" dirty="0" smtClean="0"/>
              <a:t>белая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48" y="3929072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белая, красная, синяя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68256" y="2152692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красная</a:t>
            </a:r>
            <a:r>
              <a:rPr lang="ru-RU" dirty="0"/>
              <a:t>, белая, </a:t>
            </a:r>
            <a:r>
              <a:rPr lang="ru-RU" dirty="0" smtClean="0"/>
              <a:t>синяя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Calibri" panose="020F0502020204030204" pitchFamily="34" charset="0"/>
                <a:ea typeface="Adobe Heiti Std R" panose="020B0400000000000000" pitchFamily="34" charset="-128"/>
              </a:rPr>
              <a:t>В каком порядке расположены полосы на флаге России</a:t>
            </a:r>
            <a:r>
              <a:rPr lang="ru-RU" sz="2400" b="1" dirty="0" smtClean="0">
                <a:latin typeface="Calibri" panose="020F0502020204030204" pitchFamily="34" charset="0"/>
                <a:ea typeface="Adobe Heiti Std R" panose="020B0400000000000000" pitchFamily="34" charset="-128"/>
              </a:rPr>
              <a:t>?</a:t>
            </a:r>
            <a:endParaRPr lang="ru-RU" sz="2400" dirty="0">
              <a:latin typeface="Calibri" panose="020F0502020204030204" pitchFamily="34" charset="0"/>
              <a:ea typeface="Adobe Heiti Std R" panose="020B0400000000000000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5" grpId="0" animBg="1"/>
      <p:bldP spid="7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573806" y="4572014"/>
            <a:ext cx="432000" cy="432000"/>
          </a:xfrm>
          <a:prstGeom prst="rect">
            <a:avLst/>
          </a:prstGeom>
          <a:noFill/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66611" y="1264331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 июня</a:t>
            </a:r>
            <a:endParaRPr lang="ru-RU" sz="1100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48704" y="1214428"/>
            <a:ext cx="2571768" cy="328614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Официально </a:t>
            </a:r>
            <a:r>
              <a:rPr lang="ru-RU" b="1" dirty="0" smtClean="0"/>
              <a:t>отмечают в России День Флага </a:t>
            </a:r>
            <a:r>
              <a:rPr lang="ru-RU" b="1" dirty="0" smtClean="0"/>
              <a:t>22 августа</a:t>
            </a:r>
          </a:p>
          <a:p>
            <a:pPr algn="ctr"/>
            <a:r>
              <a:rPr lang="ru-RU" sz="1100" dirty="0" smtClean="0">
                <a:solidFill>
                  <a:srgbClr val="FF0000"/>
                </a:solidFill>
              </a:rPr>
              <a:t>Правильный </a:t>
            </a:r>
            <a:r>
              <a:rPr lang="ru-RU" sz="1100" dirty="0" smtClean="0">
                <a:solidFill>
                  <a:srgbClr val="FF0000"/>
                </a:solidFill>
              </a:rPr>
              <a:t>ответ-5 баллов</a:t>
            </a:r>
          </a:p>
          <a:p>
            <a:pPr algn="ctr"/>
            <a:endParaRPr lang="ru-RU" sz="11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66611" y="2151714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22 августа</a:t>
            </a:r>
            <a:endParaRPr lang="ru-RU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3260099" y="3039097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 ноября</a:t>
            </a:r>
            <a:endParaRPr lang="ru-RU" sz="1100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66611" y="3926480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 декабря</a:t>
            </a:r>
            <a:endParaRPr lang="ru-RU" sz="1100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Когда официально отмечают в России День </a:t>
            </a:r>
            <a:r>
              <a:rPr lang="ru-RU" b="1" dirty="0" smtClean="0"/>
              <a:t>Флага?</a:t>
            </a:r>
            <a:endParaRPr lang="ru-RU" dirty="0"/>
          </a:p>
        </p:txBody>
      </p:sp>
      <p:pic>
        <p:nvPicPr>
          <p:cNvPr id="8194" name="Picture 2" descr="https://demiart.ru/forum/uploads7/post-1979423-13121812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635646"/>
            <a:ext cx="1872208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08908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6" grpId="0" animBg="1"/>
      <p:bldP spid="11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573806" y="4572014"/>
            <a:ext cx="432000" cy="432000"/>
          </a:xfrm>
          <a:prstGeom prst="rect">
            <a:avLst/>
          </a:prstGeom>
          <a:noFill/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1203598"/>
            <a:ext cx="2376264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1859г.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3219822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1891г.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44208" y="1131590"/>
            <a:ext cx="2016224" cy="352839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Российский </a:t>
            </a:r>
            <a:r>
              <a:rPr lang="ru-RU" dirty="0" err="1" smtClean="0">
                <a:solidFill>
                  <a:schemeClr val="tx1"/>
                </a:solidFill>
              </a:rPr>
              <a:t>триколор</a:t>
            </a:r>
            <a:r>
              <a:rPr lang="ru-RU" dirty="0" smtClean="0">
                <a:solidFill>
                  <a:schemeClr val="tx1"/>
                </a:solidFill>
              </a:rPr>
              <a:t> был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Утверждён в1993году</a:t>
            </a:r>
          </a:p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Правильный ответ-5 баллов</a:t>
            </a:r>
          </a:p>
          <a:p>
            <a:pPr algn="ctr"/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75856" y="2211710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1993г.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19872" y="4155926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1994г.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В каком году был </a:t>
            </a:r>
            <a:r>
              <a:rPr lang="ru-RU" sz="2400" b="1" dirty="0" err="1" smtClean="0"/>
              <a:t>утветждён</a:t>
            </a:r>
            <a:r>
              <a:rPr lang="ru-RU" sz="2400" b="1" dirty="0" smtClean="0"/>
              <a:t> Российский </a:t>
            </a:r>
            <a:r>
              <a:rPr lang="ru-RU" sz="2400" b="1" dirty="0" err="1" smtClean="0"/>
              <a:t>тиколор</a:t>
            </a:r>
            <a:r>
              <a:rPr lang="ru-RU" sz="2400" b="1" dirty="0" smtClean="0"/>
              <a:t>?</a:t>
            </a:r>
            <a:endParaRPr lang="ru-RU" sz="2400" dirty="0"/>
          </a:p>
        </p:txBody>
      </p:sp>
      <p:pic>
        <p:nvPicPr>
          <p:cNvPr id="14" name="Picture 2" descr="C:\Users\Klub\Music\Downloads\e6385d63028cccd88a730746aaa87a5d_w375_h25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635646"/>
            <a:ext cx="2448272" cy="16561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7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573806" y="4572014"/>
            <a:ext cx="432000" cy="432000"/>
          </a:xfrm>
          <a:prstGeom prst="rect">
            <a:avLst/>
          </a:prstGeom>
          <a:noFill/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1347614"/>
            <a:ext cx="2376264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одна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3147814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три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92080" y="1275606"/>
            <a:ext cx="2808312" cy="352839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Поскольку одна часть нашей страны расположена в Европе, а другая в Азии, то и головы орла обращены каждая в свою сторону. Тем самым они смотрят за порядком: одна в европейской части России, а другая в Сибири и на Дальнем Востоке</a:t>
            </a:r>
            <a:r>
              <a:rPr lang="ru-RU" sz="1400" dirty="0" smtClean="0"/>
              <a:t>.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endParaRPr lang="ru-RU" sz="1400" dirty="0" smtClean="0">
              <a:solidFill>
                <a:srgbClr val="FF0000"/>
              </a:solidFill>
            </a:endParaRPr>
          </a:p>
          <a:p>
            <a:pPr algn="ctr"/>
            <a:endParaRPr lang="ru-RU" sz="1400" dirty="0" smtClean="0">
              <a:solidFill>
                <a:srgbClr val="FF0000"/>
              </a:solidFill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Правильный </a:t>
            </a:r>
            <a:r>
              <a:rPr lang="ru-RU" dirty="0" smtClean="0">
                <a:solidFill>
                  <a:srgbClr val="FF0000"/>
                </a:solidFill>
              </a:rPr>
              <a:t>ответ-5 баллов</a:t>
            </a:r>
          </a:p>
          <a:p>
            <a:pPr algn="ctr"/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2283718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две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31640" y="3939902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четыре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Сколько голов у орла на гербе России</a:t>
            </a:r>
            <a:r>
              <a:rPr lang="ru-RU" sz="2400" b="1" dirty="0" smtClean="0"/>
              <a:t>?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7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573806" y="4572014"/>
            <a:ext cx="432000" cy="432000"/>
          </a:xfrm>
          <a:prstGeom prst="rect">
            <a:avLst/>
          </a:prstGeom>
          <a:noFill/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66611" y="1264331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рисунок с орлом</a:t>
            </a:r>
            <a:endParaRPr lang="ru-RU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63923" y="3926480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рисунок на монете страны</a:t>
            </a:r>
            <a:endParaRPr lang="ru-RU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48704" y="1214428"/>
            <a:ext cx="2571768" cy="328614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Герб – это отличительный знак государства, изображаемый на флагах, монетах, печатях, государственных и других официальных документах.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Правильный ответ-5 баллов</a:t>
            </a:r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66611" y="2151714"/>
            <a:ext cx="2428892" cy="70806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эмблема с отличительными символами </a:t>
            </a:r>
            <a:r>
              <a:rPr lang="ru-RU" sz="1400" dirty="0" smtClean="0"/>
              <a:t>страны</a:t>
            </a:r>
            <a:endParaRPr lang="ru-RU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60099" y="3039097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изображение Георгия Победоносца</a:t>
            </a:r>
            <a:endParaRPr lang="ru-RU" sz="1100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Что такое "герб страны</a:t>
            </a:r>
            <a:r>
              <a:rPr lang="ru-RU" b="1" dirty="0" smtClean="0"/>
              <a:t>"?</a:t>
            </a:r>
            <a:endParaRPr lang="ru-RU" dirty="0"/>
          </a:p>
        </p:txBody>
      </p:sp>
      <p:pic>
        <p:nvPicPr>
          <p:cNvPr id="10242" name="Picture 2" descr="https://img.uslugio.com/img/43/fd/43fd4507a140674b56b768383d9271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435323"/>
            <a:ext cx="2461642" cy="299839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6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738050" y="1776619"/>
            <a:ext cx="1789605" cy="2161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573806" y="4572014"/>
            <a:ext cx="432000" cy="432000"/>
          </a:xfrm>
          <a:prstGeom prst="rect">
            <a:avLst/>
          </a:prstGeom>
          <a:noFill/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220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65704" y="1219718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Силу нашей армии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65704" y="3884020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Силу воинов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48704" y="915566"/>
            <a:ext cx="2571768" cy="358501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Всадник, поражающий </a:t>
            </a:r>
            <a:r>
              <a:rPr lang="ru-RU" sz="1400" dirty="0"/>
              <a:t>копьём дракона, </a:t>
            </a:r>
            <a:r>
              <a:rPr lang="ru-RU" sz="1400" dirty="0" smtClean="0"/>
              <a:t>– древний символ </a:t>
            </a:r>
            <a:r>
              <a:rPr lang="ru-RU" sz="1400" dirty="0"/>
              <a:t>борьбы добра со злом, света с тьмой и защиты Отечества</a:t>
            </a:r>
            <a:r>
              <a:rPr lang="ru-RU" sz="1400" dirty="0" smtClean="0"/>
              <a:t>. </a:t>
            </a:r>
            <a:r>
              <a:rPr lang="ru-RU" sz="1400" dirty="0"/>
              <a:t>Зовут </a:t>
            </a:r>
            <a:r>
              <a:rPr lang="ru-RU" sz="1400" dirty="0" smtClean="0"/>
              <a:t>всадника </a:t>
            </a:r>
            <a:r>
              <a:rPr lang="ru-RU" sz="1400" dirty="0"/>
              <a:t>Георгий </a:t>
            </a:r>
            <a:r>
              <a:rPr lang="ru-RU" sz="1400" dirty="0" smtClean="0"/>
              <a:t>Победоносец. В руках у него серебряное копье, которым он поражает змея, а верный конь топчет змея копытами. Змей – символ зла. Наш герб символизирует победу добра над злом, красоту и справедливость. </a:t>
            </a:r>
            <a:r>
              <a:rPr lang="ru-RU" sz="1400" dirty="0" smtClean="0">
                <a:solidFill>
                  <a:srgbClr val="FF0000"/>
                </a:solidFill>
              </a:rPr>
              <a:t>Правильный ответ-5 баллов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65704" y="2995919"/>
            <a:ext cx="2428892" cy="5715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победу добра над </a:t>
            </a:r>
            <a:r>
              <a:rPr lang="ru-RU" dirty="0" smtClean="0"/>
              <a:t>злом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65704" y="1995686"/>
            <a:ext cx="2428892" cy="79208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Исторические события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Что означает изображение всадника на гербе России</a:t>
            </a:r>
            <a:r>
              <a:rPr lang="ru-RU" sz="2400" b="1" dirty="0" smtClean="0"/>
              <a:t>?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6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2896</TotalTime>
  <Words>461</Words>
  <Application>Microsoft Office PowerPoint</Application>
  <PresentationFormat>Экран (16:9)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МКУК Красносельский СДК ВИКТОРИНА «Символы России»</vt:lpstr>
      <vt:lpstr>Когда впервые триколор приобрел официальный статус российского флага?</vt:lpstr>
      <vt:lpstr>Для чего нужен флаг?</vt:lpstr>
      <vt:lpstr>В каком порядке расположены полосы на флаге России?</vt:lpstr>
      <vt:lpstr>Когда официально отмечают в России День Флага?</vt:lpstr>
      <vt:lpstr>В каком году был утветждён Российский тиколор?</vt:lpstr>
      <vt:lpstr>Сколько голов у орла на гербе России?</vt:lpstr>
      <vt:lpstr>Что такое "герб страны"?</vt:lpstr>
      <vt:lpstr>Что означает изображение всадника на гербе России?</vt:lpstr>
      <vt:lpstr>Кто первыми начали придумывать гербы?</vt:lpstr>
      <vt:lpstr>Что такое гимн страны?</vt:lpstr>
      <vt:lpstr>Подсчитайте ваши результаты .  50 баллов  Поздравляем Вас с заслуженной победой в конкурсе! Желаем не останавливаться на достигнутом, всегда двигаться вперед, покорять любые вершины.</vt:lpstr>
    </vt:vector>
  </TitlesOfParts>
  <Manager>Полшкова Виктория Валерьяновна</Manager>
  <Company>МАОУ ДО ЦРТДиЮ Каменского района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Символы России</dc:title>
  <dc:subject>Россия</dc:subject>
  <dc:creator>Виктория Валерьяновна</dc:creator>
  <cp:keywords>Россия;викторина;игра;окружающий мир;Родина</cp:keywords>
  <cp:lastModifiedBy>Klub</cp:lastModifiedBy>
  <cp:revision>246</cp:revision>
  <dcterms:created xsi:type="dcterms:W3CDTF">2017-12-28T17:13:38Z</dcterms:created>
  <dcterms:modified xsi:type="dcterms:W3CDTF">2020-08-21T12:31:46Z</dcterms:modified>
</cp:coreProperties>
</file>