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lub\Desktop\день россии\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132856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МКУК КРАСНОСЕЛЬСКИЙ СДК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b\Desktop\день россии\detsad-1732627-1562008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b\Desktop\день россии\orig_041a148cdc28f20b5bbbdce347ebf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esktop\день россии\thumb_4f7423b1875de8ab17487532870e9c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b\Desktop\день россии\thumb_034d6d823a1d6aaf827192308ffc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esktop\день россии\thumb_141f4a8545bc7ed93a7a971168937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832648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Desktop\день россии\IMG_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lub\Desktop\день россии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esktop\день россии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Music\Download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b\Desktop\день россии\maxresdefault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98884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« Краски России»</a:t>
            </a:r>
            <a:endParaRPr lang="ru-RU" sz="6000" b="1" i="1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lub\Desktop\день россии\detsad-1732627-156200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b\Desktop\день россии\detsad-1732627-1562008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688" y="0"/>
            <a:ext cx="94773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Klub</cp:lastModifiedBy>
  <cp:revision>11</cp:revision>
  <dcterms:created xsi:type="dcterms:W3CDTF">2020-06-18T09:29:28Z</dcterms:created>
  <dcterms:modified xsi:type="dcterms:W3CDTF">2020-06-18T10:26:14Z</dcterms:modified>
</cp:coreProperties>
</file>